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88156" autoAdjust="0"/>
  </p:normalViewPr>
  <p:slideViewPr>
    <p:cSldViewPr>
      <p:cViewPr varScale="1">
        <p:scale>
          <a:sx n="77" d="100"/>
          <a:sy n="77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AC36D-744F-4464-90C9-F466A91F032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BA469-EA85-4D95-8D5C-55EB71A6CB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85800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43050"/>
            <a:ext cx="4546600" cy="340995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এছারা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প্রণির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জানব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|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62" y="727267"/>
            <a:ext cx="2948038" cy="24731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200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গাধা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685800"/>
            <a:ext cx="3429000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43600" y="3200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3581400"/>
            <a:ext cx="3352800" cy="228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0400" y="6019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শুকর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572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নুতন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3716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অবলুপ্ত-যা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লোপ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পেয়েছে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3622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পটু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3528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এতদ্ব্যতীত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-  এ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ছাড়া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7432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কিছুক্ষন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যুক্তবর্ণ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খুঁজে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|  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33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----------------------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|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1143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---১০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5720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যুক্তবর্ণ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|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19050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সঙ্গে</a:t>
            </a:r>
            <a:r>
              <a:rPr lang="en-US" sz="3600" dirty="0" smtClean="0"/>
              <a:t>  =  </a:t>
            </a:r>
            <a:r>
              <a:rPr lang="en-US" sz="3600" dirty="0" err="1" smtClean="0"/>
              <a:t>ঙ্গ</a:t>
            </a:r>
            <a:r>
              <a:rPr lang="en-US" sz="3600" dirty="0" smtClean="0"/>
              <a:t>  =  ঙ  +গ 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4384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=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=ক  +ষ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9718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=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=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শ+ব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35052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ক্যাঙ্গারু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=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ঙ্গ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=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ঙ+গ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41148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অবলুপ্ত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=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=  প +ত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48006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যথেষ্ট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=  ষ+ ট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609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3276601"/>
            <a:ext cx="106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0" y="3962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3886200"/>
            <a:ext cx="2667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6400" y="14478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|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5400" y="2590800"/>
            <a:ext cx="3276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=</a:t>
            </a: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200" y="3581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যথেষ্ট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=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295400" y="4495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স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ঙ্গে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=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2192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মৌখিক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|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914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00767"/>
            <a:ext cx="5029200" cy="3967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762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8288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3810000" y="1600200"/>
            <a:ext cx="304800" cy="411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24400" y="990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2057400"/>
            <a:ext cx="464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হোসনে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আরা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হাবিবা</a:t>
            </a:r>
            <a:endParaRPr lang="en-US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রাধানাগড়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81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সুন্দরবনের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দৃশ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72583"/>
            <a:ext cx="6172200" cy="419481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6800" y="5105400"/>
            <a:ext cx="6172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8382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ঘোষনা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733800" y="16002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2057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সুন্দরবনের</a:t>
            </a:r>
            <a:r>
              <a:rPr lang="en-US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endParaRPr lang="en-US" sz="4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 flipV="1">
            <a:off x="990600" y="16764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1752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উচ্চারনে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14400" y="23622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914400" y="28956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2819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ও 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|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90600" y="38100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3505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যুক্তবর্ণ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|  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4572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0" y="2209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সুন্দরবনের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প্রাণি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 |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ackfruit-tree_thu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1"/>
            <a:ext cx="5144730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4953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অস্ট্রেলিয়ার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ক্যাঙ্গারু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715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কেঙ্গারু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a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1082" y="228600"/>
            <a:ext cx="3090518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4648200" cy="4114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44196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আফ্রিকার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সিংহ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4102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সিংহ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dirty="0"/>
          </a:p>
        </p:txBody>
      </p:sp>
      <p:pic>
        <p:nvPicPr>
          <p:cNvPr id="5" name="Picture 4" descr="a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52400"/>
            <a:ext cx="36576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1"/>
            <a:ext cx="5486400" cy="449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4724401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রয়াল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ব্যঙ্গল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টাইগার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486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রয়াল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ব্যঙ্গল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টাইগার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a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8600"/>
            <a:ext cx="28194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810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অবলুপ্ত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প্রাণির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জানব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71600"/>
            <a:ext cx="4343401" cy="33348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9800" y="4724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চিতাবাঘ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g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219200"/>
            <a:ext cx="3810000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9800" y="46482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গাণ্ডার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213</Words>
  <Application>Microsoft Office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পাঠ শিখি আমাদের মাতৃভাষা বাংলা সম্বন্ধে কবিতাট</dc:title>
  <dc:creator>Acer</dc:creator>
  <cp:lastModifiedBy>Acer1</cp:lastModifiedBy>
  <cp:revision>84</cp:revision>
  <dcterms:created xsi:type="dcterms:W3CDTF">2006-08-16T00:00:00Z</dcterms:created>
  <dcterms:modified xsi:type="dcterms:W3CDTF">2014-04-06T10:13:22Z</dcterms:modified>
</cp:coreProperties>
</file>